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7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2030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7885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821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673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2365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6209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1010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1438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2310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9785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4775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309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bgerundetes Rechteck 8"/>
          <p:cNvSpPr/>
          <p:nvPr/>
        </p:nvSpPr>
        <p:spPr>
          <a:xfrm>
            <a:off x="2064226" y="90095"/>
            <a:ext cx="4114800" cy="50355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2" tIns="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DE" sz="2200" dirty="0" err="1" smtClean="0">
                <a:effectLst/>
                <a:ea typeface="ＭＳ 明朝"/>
                <a:cs typeface="Times New Roman"/>
              </a:rPr>
              <a:t>Load</a:t>
            </a:r>
            <a:r>
              <a:rPr lang="de-DE" sz="2200" dirty="0" smtClean="0">
                <a:effectLst/>
                <a:ea typeface="ＭＳ 明朝"/>
                <a:cs typeface="Times New Roman"/>
              </a:rPr>
              <a:t> </a:t>
            </a:r>
            <a:r>
              <a:rPr lang="de-DE" sz="2200" dirty="0" err="1" smtClean="0">
                <a:effectLst/>
                <a:ea typeface="ＭＳ 明朝"/>
                <a:cs typeface="Times New Roman"/>
              </a:rPr>
              <a:t>Balancing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0" name="Abgerundetes Rechteck 19"/>
          <p:cNvSpPr/>
          <p:nvPr/>
        </p:nvSpPr>
        <p:spPr>
          <a:xfrm>
            <a:off x="3220666" y="1091642"/>
            <a:ext cx="1802738" cy="1799801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lvl="0" algn="ctr"/>
            <a:r>
              <a:rPr lang="de-DE" dirty="0" err="1" smtClean="0"/>
              <a:t>Nagios</a:t>
            </a:r>
            <a:endParaRPr lang="de-DE" dirty="0" smtClean="0"/>
          </a:p>
          <a:p>
            <a:pPr lvl="0"/>
            <a:endParaRPr lang="de-DE" dirty="0"/>
          </a:p>
          <a:p>
            <a:pPr lvl="0"/>
            <a:r>
              <a:rPr lang="de-DE" sz="1400" dirty="0" err="1" smtClean="0"/>
              <a:t>hosts</a:t>
            </a:r>
            <a:r>
              <a:rPr lang="de-DE" sz="1400" dirty="0" smtClean="0"/>
              <a:t>=</a:t>
            </a:r>
            <a:r>
              <a:rPr lang="de-DE" sz="1400" dirty="0" err="1" smtClean="0">
                <a:solidFill>
                  <a:srgbClr val="008000"/>
                </a:solidFill>
              </a:rPr>
              <a:t>yes</a:t>
            </a:r>
            <a:endParaRPr lang="de-DE" sz="1400" dirty="0" smtClean="0">
              <a:solidFill>
                <a:srgbClr val="008000"/>
              </a:solidFill>
            </a:endParaRPr>
          </a:p>
          <a:p>
            <a:pPr lvl="0"/>
            <a:r>
              <a:rPr lang="de-DE" sz="1400" dirty="0" err="1" smtClean="0"/>
              <a:t>services</a:t>
            </a:r>
            <a:r>
              <a:rPr lang="de-DE" sz="1400" dirty="0" smtClean="0"/>
              <a:t>=</a:t>
            </a:r>
            <a:r>
              <a:rPr lang="de-DE" sz="1400" dirty="0" err="1" smtClean="0">
                <a:solidFill>
                  <a:srgbClr val="008000"/>
                </a:solidFill>
              </a:rPr>
              <a:t>yes</a:t>
            </a:r>
            <a:endParaRPr lang="de-DE" sz="1400" dirty="0" smtClean="0">
              <a:solidFill>
                <a:srgbClr val="008000"/>
              </a:solidFill>
            </a:endParaRPr>
          </a:p>
          <a:p>
            <a:pPr lvl="0"/>
            <a:r>
              <a:rPr lang="de-DE" sz="1400" dirty="0" err="1"/>
              <a:t>e</a:t>
            </a:r>
            <a:r>
              <a:rPr lang="de-DE" sz="1400" dirty="0" err="1" smtClean="0"/>
              <a:t>venthandler</a:t>
            </a:r>
            <a:r>
              <a:rPr lang="de-DE" sz="1400" dirty="0" smtClean="0"/>
              <a:t>=</a:t>
            </a:r>
            <a:r>
              <a:rPr lang="de-DE" sz="1400" dirty="0" err="1" smtClean="0">
                <a:solidFill>
                  <a:srgbClr val="008000"/>
                </a:solidFill>
              </a:rPr>
              <a:t>yes</a:t>
            </a:r>
            <a:endParaRPr lang="de-DE" sz="1400" dirty="0" smtClean="0">
              <a:solidFill>
                <a:srgbClr val="008000"/>
              </a:solidFill>
            </a:endParaRPr>
          </a:p>
        </p:txBody>
      </p:sp>
      <p:sp>
        <p:nvSpPr>
          <p:cNvPr id="21" name="Abgerundetes Rechteck 20"/>
          <p:cNvSpPr/>
          <p:nvPr/>
        </p:nvSpPr>
        <p:spPr>
          <a:xfrm>
            <a:off x="592867" y="1115636"/>
            <a:ext cx="1775364" cy="1775807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 dirty="0" smtClean="0"/>
              <a:t>Worker</a:t>
            </a:r>
            <a:endParaRPr lang="de-DE" dirty="0"/>
          </a:p>
          <a:p>
            <a:pPr lvl="0" algn="ctr"/>
            <a:endParaRPr lang="de-DE" dirty="0"/>
          </a:p>
          <a:p>
            <a:pPr lvl="0"/>
            <a:r>
              <a:rPr lang="de-DE" sz="1400" dirty="0" err="1"/>
              <a:t>hosts</a:t>
            </a:r>
            <a:r>
              <a:rPr lang="de-DE" sz="1400" dirty="0"/>
              <a:t>=</a:t>
            </a:r>
            <a:r>
              <a:rPr lang="de-DE" sz="1400" dirty="0" err="1">
                <a:solidFill>
                  <a:srgbClr val="008000"/>
                </a:solidFill>
              </a:rPr>
              <a:t>yes</a:t>
            </a:r>
            <a:endParaRPr lang="de-DE" sz="1400" dirty="0">
              <a:solidFill>
                <a:srgbClr val="008000"/>
              </a:solidFill>
            </a:endParaRPr>
          </a:p>
          <a:p>
            <a:pPr lvl="0"/>
            <a:r>
              <a:rPr lang="de-DE" sz="1400" dirty="0" err="1"/>
              <a:t>services</a:t>
            </a:r>
            <a:r>
              <a:rPr lang="de-DE" sz="1400" dirty="0"/>
              <a:t>=</a:t>
            </a:r>
            <a:r>
              <a:rPr lang="de-DE" sz="1400" dirty="0" err="1">
                <a:solidFill>
                  <a:srgbClr val="008000"/>
                </a:solidFill>
              </a:rPr>
              <a:t>yes</a:t>
            </a:r>
            <a:endParaRPr lang="de-DE" sz="1400" dirty="0">
              <a:solidFill>
                <a:srgbClr val="008000"/>
              </a:solidFill>
            </a:endParaRPr>
          </a:p>
          <a:p>
            <a:pPr lvl="0"/>
            <a:r>
              <a:rPr lang="de-DE" sz="1400" dirty="0" err="1"/>
              <a:t>eventhandler</a:t>
            </a:r>
            <a:r>
              <a:rPr lang="de-DE" sz="1400" dirty="0"/>
              <a:t>=</a:t>
            </a:r>
            <a:r>
              <a:rPr lang="de-DE" sz="1400" dirty="0" err="1">
                <a:solidFill>
                  <a:srgbClr val="008000"/>
                </a:solidFill>
              </a:rPr>
              <a:t>yes</a:t>
            </a:r>
            <a:endParaRPr lang="de-DE" sz="1400" dirty="0">
              <a:solidFill>
                <a:srgbClr val="008000"/>
              </a:solidFill>
            </a:endParaRPr>
          </a:p>
        </p:txBody>
      </p:sp>
      <p:sp>
        <p:nvSpPr>
          <p:cNvPr id="22" name="Abgerundetes Rechteck 21"/>
          <p:cNvSpPr/>
          <p:nvPr/>
        </p:nvSpPr>
        <p:spPr>
          <a:xfrm>
            <a:off x="5899755" y="1115636"/>
            <a:ext cx="1775364" cy="1775807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 dirty="0" smtClean="0"/>
              <a:t>Worker</a:t>
            </a:r>
            <a:endParaRPr lang="de-DE" dirty="0"/>
          </a:p>
          <a:p>
            <a:pPr lvl="0" algn="ctr"/>
            <a:endParaRPr lang="de-DE" dirty="0"/>
          </a:p>
          <a:p>
            <a:pPr lvl="0"/>
            <a:r>
              <a:rPr lang="de-DE" sz="1400" dirty="0" err="1"/>
              <a:t>hosts</a:t>
            </a:r>
            <a:r>
              <a:rPr lang="de-DE" sz="1400" dirty="0"/>
              <a:t>=</a:t>
            </a:r>
            <a:r>
              <a:rPr lang="de-DE" sz="1400" dirty="0" err="1">
                <a:solidFill>
                  <a:srgbClr val="008000"/>
                </a:solidFill>
              </a:rPr>
              <a:t>yes</a:t>
            </a:r>
            <a:endParaRPr lang="de-DE" sz="1400" dirty="0">
              <a:solidFill>
                <a:srgbClr val="008000"/>
              </a:solidFill>
            </a:endParaRPr>
          </a:p>
          <a:p>
            <a:pPr lvl="0"/>
            <a:r>
              <a:rPr lang="de-DE" sz="1400" dirty="0" err="1"/>
              <a:t>services</a:t>
            </a:r>
            <a:r>
              <a:rPr lang="de-DE" sz="1400" dirty="0"/>
              <a:t>=</a:t>
            </a:r>
            <a:r>
              <a:rPr lang="de-DE" sz="1400" dirty="0" err="1">
                <a:solidFill>
                  <a:srgbClr val="008000"/>
                </a:solidFill>
              </a:rPr>
              <a:t>yes</a:t>
            </a:r>
            <a:endParaRPr lang="de-DE" sz="1400" dirty="0">
              <a:solidFill>
                <a:srgbClr val="008000"/>
              </a:solidFill>
            </a:endParaRPr>
          </a:p>
          <a:p>
            <a:pPr lvl="0"/>
            <a:r>
              <a:rPr lang="de-DE" sz="1400" dirty="0" err="1"/>
              <a:t>eventhandler</a:t>
            </a:r>
            <a:r>
              <a:rPr lang="de-DE" sz="1400" dirty="0"/>
              <a:t>=</a:t>
            </a:r>
            <a:r>
              <a:rPr lang="de-DE" sz="1400" dirty="0" err="1">
                <a:solidFill>
                  <a:srgbClr val="008000"/>
                </a:solidFill>
              </a:rPr>
              <a:t>yes</a:t>
            </a:r>
            <a:endParaRPr lang="de-DE" sz="1400" dirty="0">
              <a:solidFill>
                <a:srgbClr val="008000"/>
              </a:solidFill>
            </a:endParaRPr>
          </a:p>
        </p:txBody>
      </p:sp>
      <p:sp>
        <p:nvSpPr>
          <p:cNvPr id="2" name="Pfeil nach links und rechts 1"/>
          <p:cNvSpPr/>
          <p:nvPr/>
        </p:nvSpPr>
        <p:spPr>
          <a:xfrm>
            <a:off x="2368231" y="1796379"/>
            <a:ext cx="852435" cy="411909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Pfeil nach links und rechts 22"/>
          <p:cNvSpPr/>
          <p:nvPr/>
        </p:nvSpPr>
        <p:spPr>
          <a:xfrm>
            <a:off x="5047320" y="1796379"/>
            <a:ext cx="852435" cy="411909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8899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Macintosh PowerPoint</Application>
  <PresentationFormat>Bildschirmpräsentation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>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 x</dc:creator>
  <cp:lastModifiedBy>x x</cp:lastModifiedBy>
  <cp:revision>6</cp:revision>
  <dcterms:created xsi:type="dcterms:W3CDTF">2011-01-13T13:12:53Z</dcterms:created>
  <dcterms:modified xsi:type="dcterms:W3CDTF">2011-03-07T12:26:05Z</dcterms:modified>
</cp:coreProperties>
</file>